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Параллельный перенос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Геометрия</a:t>
            </a:r>
          </a:p>
          <a:p>
            <a:r>
              <a:rPr lang="ru-RU" dirty="0" smtClean="0"/>
              <a:t>11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8594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62000" y="406400"/>
            <a:ext cx="10515600" cy="538479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Что называется движением пространства?</a:t>
            </a:r>
          </a:p>
          <a:p>
            <a:r>
              <a:rPr lang="ru-RU" dirty="0"/>
              <a:t>2. Приведите примеры движений.</a:t>
            </a:r>
          </a:p>
          <a:p>
            <a:r>
              <a:rPr lang="ru-RU" dirty="0"/>
              <a:t>3. Какое отображение пространства на себя называется центральной симметрией?</a:t>
            </a:r>
          </a:p>
          <a:p>
            <a:r>
              <a:rPr lang="ru-RU" dirty="0"/>
              <a:t>4. Какое отображение пространства на себя называется осевой симметрией?</a:t>
            </a:r>
          </a:p>
          <a:p>
            <a:r>
              <a:rPr lang="ru-RU" dirty="0"/>
              <a:t>5. Что называется зеркальной симметрией?</a:t>
            </a:r>
          </a:p>
          <a:p>
            <a:r>
              <a:rPr lang="ru-RU" dirty="0"/>
              <a:t>6. Какие координаты имеет точка А, если при центральной симметрии с центром А точка, В(1; 0; 2) переходит в точку С(2; -1; 4). </a:t>
            </a:r>
          </a:p>
          <a:p>
            <a:r>
              <a:rPr lang="ru-RU" dirty="0" smtClean="0"/>
              <a:t>7</a:t>
            </a:r>
            <a:r>
              <a:rPr lang="ru-RU" dirty="0"/>
              <a:t>. Как расположена плоскость по отношению к осям координат Ох и </a:t>
            </a:r>
            <a:r>
              <a:rPr lang="en-US" dirty="0"/>
              <a:t>Oz</a:t>
            </a:r>
            <a:r>
              <a:rPr lang="ru-RU" dirty="0"/>
              <a:t>, если при зеркальной симметрии относительно этой плоскости точка М(2; 2; 3) переходит в точку М1(2; -2; 3). </a:t>
            </a:r>
            <a:endParaRPr lang="ru-RU" dirty="0" smtClean="0"/>
          </a:p>
          <a:p>
            <a:r>
              <a:rPr lang="ru-RU" dirty="0" smtClean="0"/>
              <a:t>8</a:t>
            </a:r>
            <a:r>
              <a:rPr lang="ru-RU" dirty="0"/>
              <a:t>. В какую перчатку (правую или левую) переходит правая перчатка при зеркальной симметрии? </a:t>
            </a:r>
            <a:r>
              <a:rPr lang="ru-RU" dirty="0" smtClean="0"/>
              <a:t>, </a:t>
            </a:r>
            <a:r>
              <a:rPr lang="ru-RU" dirty="0"/>
              <a:t>осевой симметрии? </a:t>
            </a:r>
            <a:r>
              <a:rPr lang="ru-RU" dirty="0" smtClean="0"/>
              <a:t>центральной </a:t>
            </a:r>
            <a:r>
              <a:rPr lang="ru-RU" dirty="0"/>
              <a:t>симметрии? </a:t>
            </a:r>
          </a:p>
        </p:txBody>
      </p:sp>
    </p:spTree>
    <p:extLst>
      <p:ext uri="{BB962C8B-B14F-4D97-AF65-F5344CB8AC3E}">
        <p14:creationId xmlns:p14="http://schemas.microsoft.com/office/powerpoint/2010/main" val="3443061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34" y="643467"/>
            <a:ext cx="11870266" cy="1083733"/>
          </a:xfrm>
        </p:spPr>
        <p:txBody>
          <a:bodyPr>
            <a:normAutofit fontScale="90000"/>
          </a:bodyPr>
          <a:lstStyle/>
          <a:p>
            <a:r>
              <a:rPr lang="ru-RU" dirty="0"/>
              <a:t>Задача № 480 а).</a:t>
            </a:r>
            <a:br>
              <a:rPr lang="ru-RU" dirty="0"/>
            </a:br>
            <a:r>
              <a:rPr lang="ru-RU" dirty="0"/>
              <a:t>Докажите, что при центральной симметрии плоскость, не проходящая через центр симметрии, отображается на параллельную ей плоскость.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67466" y="1727200"/>
            <a:ext cx="7543162" cy="531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51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Параллельный перенос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altLang="ru-RU" b="1" dirty="0"/>
              <a:t>Параллельным переносом на вектор </a:t>
            </a:r>
            <a:r>
              <a:rPr lang="ru-RU" altLang="ru-RU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р</a:t>
            </a:r>
            <a:r>
              <a:rPr lang="ru-RU" altLang="ru-RU" b="1" dirty="0"/>
              <a:t> называют отображение пространства на себя, при котором любая точка А переходит в такую точку В, что </a:t>
            </a:r>
            <a:r>
              <a:rPr lang="ru-RU" altLang="ru-RU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АВ = р</a:t>
            </a:r>
            <a:endParaRPr lang="ru-RU" altLang="ru-RU" b="1" i="1" dirty="0"/>
          </a:p>
          <a:p>
            <a:endParaRPr lang="ru-RU" dirty="0"/>
          </a:p>
        </p:txBody>
      </p:sp>
      <p:pic>
        <p:nvPicPr>
          <p:cNvPr id="4" name="Picture 4" descr="Dvig_5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7175" y="4016375"/>
            <a:ext cx="4111625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38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9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449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24933" y="1676400"/>
            <a:ext cx="11142134" cy="4978400"/>
          </a:xfrm>
        </p:spPr>
        <p:txBody>
          <a:bodyPr>
            <a:normAutofit/>
          </a:bodyPr>
          <a:lstStyle/>
          <a:p>
            <a:r>
              <a:rPr lang="ru-RU" b="1" dirty="0"/>
              <a:t>1 вариант.</a:t>
            </a:r>
          </a:p>
          <a:p>
            <a:r>
              <a:rPr lang="ru-RU" dirty="0"/>
              <a:t>1.Докажите,что центральная симметрия есть движение.</a:t>
            </a:r>
          </a:p>
          <a:p>
            <a:r>
              <a:rPr lang="ru-RU" dirty="0"/>
              <a:t>2.Дан тетраэдр МАВС. Постойте фигуру, центрально-симметричную этому тетраэдру относительно точки О.</a:t>
            </a:r>
          </a:p>
          <a:p>
            <a:endParaRPr lang="ru-RU" dirty="0" smtClean="0"/>
          </a:p>
          <a:p>
            <a:r>
              <a:rPr lang="ru-RU" b="1" dirty="0" smtClean="0"/>
              <a:t>2 </a:t>
            </a:r>
            <a:r>
              <a:rPr lang="ru-RU" b="1" dirty="0"/>
              <a:t>вариант.</a:t>
            </a:r>
          </a:p>
          <a:p>
            <a:r>
              <a:rPr lang="ru-RU" dirty="0"/>
              <a:t>1.Докажите,что зеркальная симметрия есть движение.</a:t>
            </a:r>
          </a:p>
          <a:p>
            <a:r>
              <a:rPr lang="ru-RU" dirty="0"/>
              <a:t>2.Дан тетраэдр МАВС. Постройте фигуру, зеркально-симметричную этому тетраэдру относительно плоскости 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0916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28133" y="1896534"/>
            <a:ext cx="10989733" cy="4673600"/>
          </a:xfrm>
        </p:spPr>
        <p:txBody>
          <a:bodyPr/>
          <a:lstStyle/>
          <a:p>
            <a:r>
              <a:rPr lang="ru-RU" sz="2400" dirty="0"/>
              <a:t>Решить задачи: № 480 (б), 483 (б) (подобные были рассмотрены на уроках);</a:t>
            </a:r>
          </a:p>
          <a:p>
            <a:r>
              <a:rPr lang="ru-RU" sz="2400" dirty="0"/>
              <a:t>Дополнительные задачи:</a:t>
            </a:r>
          </a:p>
          <a:p>
            <a:r>
              <a:rPr lang="ru-RU" sz="2400" dirty="0"/>
              <a:t>№ 519 (Указание: рассмотреть линейные углы двугранных углов, образованных плоскостями а и β, а и β1).</a:t>
            </a:r>
          </a:p>
          <a:p>
            <a:r>
              <a:rPr lang="ru-RU" sz="2400" dirty="0"/>
              <a:t>№ 520 (Указание: взять на плоскость а две пересекающиеся прямые и воспользоваться задачей № 484)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8343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2800" dirty="0"/>
              <a:t>Какие формы работы на уроке показались вам наиболее эффективными, наименее эффективными?</a:t>
            </a:r>
          </a:p>
          <a:p>
            <a:r>
              <a:rPr lang="ru-RU" sz="2800" dirty="0"/>
              <a:t>Каков основной итог урока для вас лично?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442586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23</TotalTime>
  <Words>257</Words>
  <Application>Microsoft Office PowerPoint</Application>
  <PresentationFormat>Широкоэкранный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Tw Cen MT</vt:lpstr>
      <vt:lpstr>Капля</vt:lpstr>
      <vt:lpstr>Параллельный перенос</vt:lpstr>
      <vt:lpstr>Презентация PowerPoint</vt:lpstr>
      <vt:lpstr>Задача № 480 а). Докажите, что при центральной симметрии плоскость, не проходящая через центр симметрии, отображается на параллельную ей плоскость. </vt:lpstr>
      <vt:lpstr>Параллельный перенос</vt:lpstr>
      <vt:lpstr>Презентация PowerPoint</vt:lpstr>
      <vt:lpstr>Самостоятельная работа</vt:lpstr>
      <vt:lpstr>Домашнее задание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Параллельный перенос</dc:title>
  <dc:creator>isy</dc:creator>
  <cp:lastModifiedBy>isy</cp:lastModifiedBy>
  <cp:revision>3</cp:revision>
  <dcterms:created xsi:type="dcterms:W3CDTF">2016-09-16T14:01:47Z</dcterms:created>
  <dcterms:modified xsi:type="dcterms:W3CDTF">2016-09-16T16:29:16Z</dcterms:modified>
</cp:coreProperties>
</file>